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25" r:id="rId1"/>
  </p:sldMasterIdLst>
  <p:notesMasterIdLst>
    <p:notesMasterId r:id="rId6"/>
  </p:notesMasterIdLst>
  <p:handoutMasterIdLst>
    <p:handoutMasterId r:id="rId7"/>
  </p:handoutMasterIdLst>
  <p:sldIdLst>
    <p:sldId id="256" r:id="rId2"/>
    <p:sldId id="257" r:id="rId3"/>
    <p:sldId id="259" r:id="rId4"/>
    <p:sldId id="258" r:id="rId5"/>
  </p:sldIdLst>
  <p:sldSz cx="12192000" cy="6858000"/>
  <p:notesSz cx="6858000" cy="9144000"/>
  <p:defaultTextStyle>
    <a:defPPr rtl="0">
      <a:defRPr lang="pt-B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11902A3-6FFE-4BD6-9D7E-CE6F5C6B14B0}" v="365" dt="2022-03-10T00:40:41.67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4" autoAdjust="0"/>
    <p:restoredTop sz="94660"/>
  </p:normalViewPr>
  <p:slideViewPr>
    <p:cSldViewPr snapToGrid="0">
      <p:cViewPr varScale="1">
        <p:scale>
          <a:sx n="91" d="100"/>
          <a:sy n="91" d="100"/>
        </p:scale>
        <p:origin x="29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0" d="100"/>
          <a:sy n="70" d="100"/>
        </p:scale>
        <p:origin x="4206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clId="Web-{611902A3-6FFE-4BD6-9D7E-CE6F5C6B14B0}"/>
    <pc:docChg chg="modSld">
      <pc:chgData name="" userId="" providerId="" clId="Web-{611902A3-6FFE-4BD6-9D7E-CE6F5C6B14B0}" dt="2022-03-09T22:24:20.095" v="4" actId="20577"/>
      <pc:docMkLst>
        <pc:docMk/>
      </pc:docMkLst>
      <pc:sldChg chg="modSp">
        <pc:chgData name="" userId="" providerId="" clId="Web-{611902A3-6FFE-4BD6-9D7E-CE6F5C6B14B0}" dt="2022-03-09T22:24:20.095" v="4" actId="20577"/>
        <pc:sldMkLst>
          <pc:docMk/>
          <pc:sldMk cId="521040635" sldId="256"/>
        </pc:sldMkLst>
        <pc:spChg chg="mod">
          <ac:chgData name="" userId="" providerId="" clId="Web-{611902A3-6FFE-4BD6-9D7E-CE6F5C6B14B0}" dt="2022-03-09T22:24:20.095" v="4" actId="20577"/>
          <ac:spMkLst>
            <pc:docMk/>
            <pc:sldMk cId="521040635" sldId="256"/>
            <ac:spMk id="2" creationId="{00000000-0000-0000-0000-000000000000}"/>
          </ac:spMkLst>
        </pc:spChg>
      </pc:sldChg>
    </pc:docChg>
  </pc:docChgLst>
  <pc:docChgLst>
    <pc:chgData name="CAUA DANIEL MORAIS DA CRUZ" userId="S::caua.cruz4@etec.sp.gov.br::3b66158d-c4f7-46d3-a95f-d91db554e53a" providerId="AD" clId="Web-{611902A3-6FFE-4BD6-9D7E-CE6F5C6B14B0}"/>
    <pc:docChg chg="addSld modSld addMainMaster delMainMaster">
      <pc:chgData name="CAUA DANIEL MORAIS DA CRUZ" userId="S::caua.cruz4@etec.sp.gov.br::3b66158d-c4f7-46d3-a95f-d91db554e53a" providerId="AD" clId="Web-{611902A3-6FFE-4BD6-9D7E-CE6F5C6B14B0}" dt="2022-03-10T00:40:41.677" v="282" actId="20577"/>
      <pc:docMkLst>
        <pc:docMk/>
      </pc:docMkLst>
      <pc:sldChg chg="addSp delSp modSp mod setBg modClrScheme chgLayout">
        <pc:chgData name="CAUA DANIEL MORAIS DA CRUZ" userId="S::caua.cruz4@etec.sp.gov.br::3b66158d-c4f7-46d3-a95f-d91db554e53a" providerId="AD" clId="Web-{611902A3-6FFE-4BD6-9D7E-CE6F5C6B14B0}" dt="2022-03-09T23:37:05.779" v="281" actId="20577"/>
        <pc:sldMkLst>
          <pc:docMk/>
          <pc:sldMk cId="521040635" sldId="256"/>
        </pc:sldMkLst>
        <pc:spChg chg="mod">
          <ac:chgData name="CAUA DANIEL MORAIS DA CRUZ" userId="S::caua.cruz4@etec.sp.gov.br::3b66158d-c4f7-46d3-a95f-d91db554e53a" providerId="AD" clId="Web-{611902A3-6FFE-4BD6-9D7E-CE6F5C6B14B0}" dt="2022-03-09T23:27:17.542" v="173" actId="1076"/>
          <ac:spMkLst>
            <pc:docMk/>
            <pc:sldMk cId="521040635" sldId="256"/>
            <ac:spMk id="2" creationId="{00000000-0000-0000-0000-000000000000}"/>
          </ac:spMkLst>
        </pc:spChg>
        <pc:spChg chg="del mod">
          <ac:chgData name="CAUA DANIEL MORAIS DA CRUZ" userId="S::caua.cruz4@etec.sp.gov.br::3b66158d-c4f7-46d3-a95f-d91db554e53a" providerId="AD" clId="Web-{611902A3-6FFE-4BD6-9D7E-CE6F5C6B14B0}" dt="2022-03-09T23:28:30.542" v="202"/>
          <ac:spMkLst>
            <pc:docMk/>
            <pc:sldMk cId="521040635" sldId="256"/>
            <ac:spMk id="3" creationId="{00000000-0000-0000-0000-000000000000}"/>
          </ac:spMkLst>
        </pc:spChg>
        <pc:spChg chg="add mod">
          <ac:chgData name="CAUA DANIEL MORAIS DA CRUZ" userId="S::caua.cruz4@etec.sp.gov.br::3b66158d-c4f7-46d3-a95f-d91db554e53a" providerId="AD" clId="Web-{611902A3-6FFE-4BD6-9D7E-CE6F5C6B14B0}" dt="2022-03-09T23:37:05.779" v="281" actId="20577"/>
          <ac:spMkLst>
            <pc:docMk/>
            <pc:sldMk cId="521040635" sldId="256"/>
            <ac:spMk id="5" creationId="{DDF052B9-FFCE-46FA-9EAB-6A320CA7C6DB}"/>
          </ac:spMkLst>
        </pc:spChg>
        <pc:spChg chg="add">
          <ac:chgData name="CAUA DANIEL MORAIS DA CRUZ" userId="S::caua.cruz4@etec.sp.gov.br::3b66158d-c4f7-46d3-a95f-d91db554e53a" providerId="AD" clId="Web-{611902A3-6FFE-4BD6-9D7E-CE6F5C6B14B0}" dt="2022-03-09T22:24:43.376" v="6"/>
          <ac:spMkLst>
            <pc:docMk/>
            <pc:sldMk cId="521040635" sldId="256"/>
            <ac:spMk id="9" creationId="{9B37791B-B040-4694-BFDC-8DD132D86E8E}"/>
          </ac:spMkLst>
        </pc:spChg>
        <pc:spChg chg="add">
          <ac:chgData name="CAUA DANIEL MORAIS DA CRUZ" userId="S::caua.cruz4@etec.sp.gov.br::3b66158d-c4f7-46d3-a95f-d91db554e53a" providerId="AD" clId="Web-{611902A3-6FFE-4BD6-9D7E-CE6F5C6B14B0}" dt="2022-03-09T22:24:43.376" v="6"/>
          <ac:spMkLst>
            <pc:docMk/>
            <pc:sldMk cId="521040635" sldId="256"/>
            <ac:spMk id="11" creationId="{A5761B15-C433-40FE-BB67-ECF17E50A618}"/>
          </ac:spMkLst>
        </pc:spChg>
        <pc:picChg chg="add mod">
          <ac:chgData name="CAUA DANIEL MORAIS DA CRUZ" userId="S::caua.cruz4@etec.sp.gov.br::3b66158d-c4f7-46d3-a95f-d91db554e53a" providerId="AD" clId="Web-{611902A3-6FFE-4BD6-9D7E-CE6F5C6B14B0}" dt="2022-03-09T23:26:58.823" v="171" actId="1076"/>
          <ac:picMkLst>
            <pc:docMk/>
            <pc:sldMk cId="521040635" sldId="256"/>
            <ac:picMk id="4" creationId="{E39E7CD1-D79A-40D6-85C7-5CCC00E239BF}"/>
          </ac:picMkLst>
        </pc:picChg>
      </pc:sldChg>
      <pc:sldChg chg="addSp delSp modSp new mod setBg">
        <pc:chgData name="CAUA DANIEL MORAIS DA CRUZ" userId="S::caua.cruz4@etec.sp.gov.br::3b66158d-c4f7-46d3-a95f-d91db554e53a" providerId="AD" clId="Web-{611902A3-6FFE-4BD6-9D7E-CE6F5C6B14B0}" dt="2022-03-10T00:40:41.677" v="282" actId="20577"/>
        <pc:sldMkLst>
          <pc:docMk/>
          <pc:sldMk cId="1535351026" sldId="257"/>
        </pc:sldMkLst>
        <pc:spChg chg="mod">
          <ac:chgData name="CAUA DANIEL MORAIS DA CRUZ" userId="S::caua.cruz4@etec.sp.gov.br::3b66158d-c4f7-46d3-a95f-d91db554e53a" providerId="AD" clId="Web-{611902A3-6FFE-4BD6-9D7E-CE6F5C6B14B0}" dt="2022-03-09T22:27:11.469" v="83" actId="20577"/>
          <ac:spMkLst>
            <pc:docMk/>
            <pc:sldMk cId="1535351026" sldId="257"/>
            <ac:spMk id="2" creationId="{0102317C-402D-4ED3-85A6-8C0D9D5D20D3}"/>
          </ac:spMkLst>
        </pc:spChg>
        <pc:spChg chg="mod ord">
          <ac:chgData name="CAUA DANIEL MORAIS DA CRUZ" userId="S::caua.cruz4@etec.sp.gov.br::3b66158d-c4f7-46d3-a95f-d91db554e53a" providerId="AD" clId="Web-{611902A3-6FFE-4BD6-9D7E-CE6F5C6B14B0}" dt="2022-03-10T00:40:41.677" v="282" actId="20577"/>
          <ac:spMkLst>
            <pc:docMk/>
            <pc:sldMk cId="1535351026" sldId="257"/>
            <ac:spMk id="3" creationId="{B6B84CFF-9E40-4284-875F-D6A1E88FB4CF}"/>
          </ac:spMkLst>
        </pc:spChg>
        <pc:spChg chg="add del">
          <ac:chgData name="CAUA DANIEL MORAIS DA CRUZ" userId="S::caua.cruz4@etec.sp.gov.br::3b66158d-c4f7-46d3-a95f-d91db554e53a" providerId="AD" clId="Web-{611902A3-6FFE-4BD6-9D7E-CE6F5C6B14B0}" dt="2022-03-09T22:26:51.719" v="81"/>
          <ac:spMkLst>
            <pc:docMk/>
            <pc:sldMk cId="1535351026" sldId="257"/>
            <ac:spMk id="8" creationId="{B95B9BA8-1D69-4796-85F5-B6D0BD52354B}"/>
          </ac:spMkLst>
        </pc:spChg>
        <pc:spChg chg="add del">
          <ac:chgData name="CAUA DANIEL MORAIS DA CRUZ" userId="S::caua.cruz4@etec.sp.gov.br::3b66158d-c4f7-46d3-a95f-d91db554e53a" providerId="AD" clId="Web-{611902A3-6FFE-4BD6-9D7E-CE6F5C6B14B0}" dt="2022-03-09T22:26:51.719" v="81"/>
          <ac:spMkLst>
            <pc:docMk/>
            <pc:sldMk cId="1535351026" sldId="257"/>
            <ac:spMk id="10" creationId="{A9FEAAE4-608F-4DE6-97B4-51573869A30B}"/>
          </ac:spMkLst>
        </pc:spChg>
        <pc:spChg chg="add">
          <ac:chgData name="CAUA DANIEL MORAIS DA CRUZ" userId="S::caua.cruz4@etec.sp.gov.br::3b66158d-c4f7-46d3-a95f-d91db554e53a" providerId="AD" clId="Web-{611902A3-6FFE-4BD6-9D7E-CE6F5C6B14B0}" dt="2022-03-09T22:26:51.719" v="81"/>
          <ac:spMkLst>
            <pc:docMk/>
            <pc:sldMk cId="1535351026" sldId="257"/>
            <ac:spMk id="19" creationId="{B95B9BA8-1D69-4796-85F5-B6D0BD52354B}"/>
          </ac:spMkLst>
        </pc:spChg>
        <pc:grpChg chg="add del">
          <ac:chgData name="CAUA DANIEL MORAIS DA CRUZ" userId="S::caua.cruz4@etec.sp.gov.br::3b66158d-c4f7-46d3-a95f-d91db554e53a" providerId="AD" clId="Web-{611902A3-6FFE-4BD6-9D7E-CE6F5C6B14B0}" dt="2022-03-09T22:26:51.719" v="81"/>
          <ac:grpSpMkLst>
            <pc:docMk/>
            <pc:sldMk cId="1535351026" sldId="257"/>
            <ac:grpSpMk id="12" creationId="{1C03C1F1-33AC-4C16-AD56-DD6382C36967}"/>
          </ac:grpSpMkLst>
        </pc:grpChg>
        <pc:picChg chg="add mod">
          <ac:chgData name="CAUA DANIEL MORAIS DA CRUZ" userId="S::caua.cruz4@etec.sp.gov.br::3b66158d-c4f7-46d3-a95f-d91db554e53a" providerId="AD" clId="Web-{611902A3-6FFE-4BD6-9D7E-CE6F5C6B14B0}" dt="2022-03-09T22:26:51.719" v="81"/>
          <ac:picMkLst>
            <pc:docMk/>
            <pc:sldMk cId="1535351026" sldId="257"/>
            <ac:picMk id="4" creationId="{6258A1B3-3002-4AB3-B5A4-27C3DA97E4FE}"/>
          </ac:picMkLst>
        </pc:picChg>
        <pc:picChg chg="add del mod">
          <ac:chgData name="CAUA DANIEL MORAIS DA CRUZ" userId="S::caua.cruz4@etec.sp.gov.br::3b66158d-c4f7-46d3-a95f-d91db554e53a" providerId="AD" clId="Web-{611902A3-6FFE-4BD6-9D7E-CE6F5C6B14B0}" dt="2022-03-09T22:28:46.094" v="92"/>
          <ac:picMkLst>
            <pc:docMk/>
            <pc:sldMk cId="1535351026" sldId="257"/>
            <ac:picMk id="5" creationId="{25643D2D-DBE2-472D-B0B0-DDFFD85E0D74}"/>
          </ac:picMkLst>
        </pc:picChg>
      </pc:sldChg>
      <pc:sldChg chg="addSp delSp modSp new mod setBg">
        <pc:chgData name="CAUA DANIEL MORAIS DA CRUZ" userId="S::caua.cruz4@etec.sp.gov.br::3b66158d-c4f7-46d3-a95f-d91db554e53a" providerId="AD" clId="Web-{611902A3-6FFE-4BD6-9D7E-CE6F5C6B14B0}" dt="2022-03-09T23:26:50.730" v="169" actId="20577"/>
        <pc:sldMkLst>
          <pc:docMk/>
          <pc:sldMk cId="898390880" sldId="258"/>
        </pc:sldMkLst>
        <pc:spChg chg="mod ord">
          <ac:chgData name="CAUA DANIEL MORAIS DA CRUZ" userId="S::caua.cruz4@etec.sp.gov.br::3b66158d-c4f7-46d3-a95f-d91db554e53a" providerId="AD" clId="Web-{611902A3-6FFE-4BD6-9D7E-CE6F5C6B14B0}" dt="2022-03-09T22:55:02.252" v="156" actId="20577"/>
          <ac:spMkLst>
            <pc:docMk/>
            <pc:sldMk cId="898390880" sldId="258"/>
            <ac:spMk id="2" creationId="{B897BBBC-CEF1-4C67-8CE1-D49328DBCE2A}"/>
          </ac:spMkLst>
        </pc:spChg>
        <pc:spChg chg="del">
          <ac:chgData name="CAUA DANIEL MORAIS DA CRUZ" userId="S::caua.cruz4@etec.sp.gov.br::3b66158d-c4f7-46d3-a95f-d91db554e53a" providerId="AD" clId="Web-{611902A3-6FFE-4BD6-9D7E-CE6F5C6B14B0}" dt="2022-03-09T22:33:49.560" v="107"/>
          <ac:spMkLst>
            <pc:docMk/>
            <pc:sldMk cId="898390880" sldId="258"/>
            <ac:spMk id="3" creationId="{BE5ECBBC-1049-4CAD-BEDD-08B516710543}"/>
          </ac:spMkLst>
        </pc:spChg>
        <pc:spChg chg="add mod">
          <ac:chgData name="CAUA DANIEL MORAIS DA CRUZ" userId="S::caua.cruz4@etec.sp.gov.br::3b66158d-c4f7-46d3-a95f-d91db554e53a" providerId="AD" clId="Web-{611902A3-6FFE-4BD6-9D7E-CE6F5C6B14B0}" dt="2022-03-09T23:26:50.730" v="169" actId="20577"/>
          <ac:spMkLst>
            <pc:docMk/>
            <pc:sldMk cId="898390880" sldId="258"/>
            <ac:spMk id="7" creationId="{4407CA69-19BE-428A-813B-E54A5B6BC5C5}"/>
          </ac:spMkLst>
        </pc:spChg>
        <pc:spChg chg="add del">
          <ac:chgData name="CAUA DANIEL MORAIS DA CRUZ" userId="S::caua.cruz4@etec.sp.gov.br::3b66158d-c4f7-46d3-a95f-d91db554e53a" providerId="AD" clId="Web-{611902A3-6FFE-4BD6-9D7E-CE6F5C6B14B0}" dt="2022-03-09T22:34:50.372" v="110"/>
          <ac:spMkLst>
            <pc:docMk/>
            <pc:sldMk cId="898390880" sldId="258"/>
            <ac:spMk id="9" creationId="{9B37791B-B040-4694-BFDC-8DD132D86E8E}"/>
          </ac:spMkLst>
        </pc:spChg>
        <pc:spChg chg="add del">
          <ac:chgData name="CAUA DANIEL MORAIS DA CRUZ" userId="S::caua.cruz4@etec.sp.gov.br::3b66158d-c4f7-46d3-a95f-d91db554e53a" providerId="AD" clId="Web-{611902A3-6FFE-4BD6-9D7E-CE6F5C6B14B0}" dt="2022-03-09T22:35:23.075" v="115"/>
          <ac:spMkLst>
            <pc:docMk/>
            <pc:sldMk cId="898390880" sldId="258"/>
            <ac:spMk id="18" creationId="{6B0479F5-59EA-43F3-BAFC-2606376EB662}"/>
          </ac:spMkLst>
        </pc:spChg>
        <pc:spChg chg="add del">
          <ac:chgData name="CAUA DANIEL MORAIS DA CRUZ" userId="S::caua.cruz4@etec.sp.gov.br::3b66158d-c4f7-46d3-a95f-d91db554e53a" providerId="AD" clId="Web-{611902A3-6FFE-4BD6-9D7E-CE6F5C6B14B0}" dt="2022-03-09T22:35:23.075" v="115"/>
          <ac:spMkLst>
            <pc:docMk/>
            <pc:sldMk cId="898390880" sldId="258"/>
            <ac:spMk id="20" creationId="{B9F7A657-A936-48EC-851D-106D4F1B429C}"/>
          </ac:spMkLst>
        </pc:spChg>
        <pc:spChg chg="add del">
          <ac:chgData name="CAUA DANIEL MORAIS DA CRUZ" userId="S::caua.cruz4@etec.sp.gov.br::3b66158d-c4f7-46d3-a95f-d91db554e53a" providerId="AD" clId="Web-{611902A3-6FFE-4BD6-9D7E-CE6F5C6B14B0}" dt="2022-03-09T22:35:23.075" v="115"/>
          <ac:spMkLst>
            <pc:docMk/>
            <pc:sldMk cId="898390880" sldId="258"/>
            <ac:spMk id="22" creationId="{0D585759-3D5B-483A-8B7F-131E93727ED5}"/>
          </ac:spMkLst>
        </pc:spChg>
        <pc:spChg chg="add del">
          <ac:chgData name="CAUA DANIEL MORAIS DA CRUZ" userId="S::caua.cruz4@etec.sp.gov.br::3b66158d-c4f7-46d3-a95f-d91db554e53a" providerId="AD" clId="Web-{611902A3-6FFE-4BD6-9D7E-CE6F5C6B14B0}" dt="2022-03-09T22:35:23.075" v="115"/>
          <ac:spMkLst>
            <pc:docMk/>
            <pc:sldMk cId="898390880" sldId="258"/>
            <ac:spMk id="24" creationId="{D67957E4-F168-4C9F-98D0-2E1865C9A158}"/>
          </ac:spMkLst>
        </pc:spChg>
        <pc:spChg chg="add del">
          <ac:chgData name="CAUA DANIEL MORAIS DA CRUZ" userId="S::caua.cruz4@etec.sp.gov.br::3b66158d-c4f7-46d3-a95f-d91db554e53a" providerId="AD" clId="Web-{611902A3-6FFE-4BD6-9D7E-CE6F5C6B14B0}" dt="2022-03-09T22:35:23.075" v="115"/>
          <ac:spMkLst>
            <pc:docMk/>
            <pc:sldMk cId="898390880" sldId="258"/>
            <ac:spMk id="26" creationId="{3E83D9A9-D471-4D7B-B201-DE182EF2A804}"/>
          </ac:spMkLst>
        </pc:spChg>
        <pc:spChg chg="add">
          <ac:chgData name="CAUA DANIEL MORAIS DA CRUZ" userId="S::caua.cruz4@etec.sp.gov.br::3b66158d-c4f7-46d3-a95f-d91db554e53a" providerId="AD" clId="Web-{611902A3-6FFE-4BD6-9D7E-CE6F5C6B14B0}" dt="2022-03-09T22:35:23.075" v="115"/>
          <ac:spMkLst>
            <pc:docMk/>
            <pc:sldMk cId="898390880" sldId="258"/>
            <ac:spMk id="31" creationId="{B95B9BA8-1D69-4796-85F5-B6D0BD52354B}"/>
          </ac:spMkLst>
        </pc:spChg>
        <pc:spChg chg="add">
          <ac:chgData name="CAUA DANIEL MORAIS DA CRUZ" userId="S::caua.cruz4@etec.sp.gov.br::3b66158d-c4f7-46d3-a95f-d91db554e53a" providerId="AD" clId="Web-{611902A3-6FFE-4BD6-9D7E-CE6F5C6B14B0}" dt="2022-03-09T22:35:23.075" v="115"/>
          <ac:spMkLst>
            <pc:docMk/>
            <pc:sldMk cId="898390880" sldId="258"/>
            <ac:spMk id="33" creationId="{A9FEAAE4-608F-4DE6-97B4-51573869A30B}"/>
          </ac:spMkLst>
        </pc:spChg>
        <pc:grpChg chg="add del">
          <ac:chgData name="CAUA DANIEL MORAIS DA CRUZ" userId="S::caua.cruz4@etec.sp.gov.br::3b66158d-c4f7-46d3-a95f-d91db554e53a" providerId="AD" clId="Web-{611902A3-6FFE-4BD6-9D7E-CE6F5C6B14B0}" dt="2022-03-09T22:34:50.372" v="110"/>
          <ac:grpSpMkLst>
            <pc:docMk/>
            <pc:sldMk cId="898390880" sldId="258"/>
            <ac:grpSpMk id="11" creationId="{4252769E-B9F0-4068-A645-5BBEF16E9C28}"/>
          </ac:grpSpMkLst>
        </pc:grpChg>
        <pc:grpChg chg="add">
          <ac:chgData name="CAUA DANIEL MORAIS DA CRUZ" userId="S::caua.cruz4@etec.sp.gov.br::3b66158d-c4f7-46d3-a95f-d91db554e53a" providerId="AD" clId="Web-{611902A3-6FFE-4BD6-9D7E-CE6F5C6B14B0}" dt="2022-03-09T22:35:23.075" v="115"/>
          <ac:grpSpMkLst>
            <pc:docMk/>
            <pc:sldMk cId="898390880" sldId="258"/>
            <ac:grpSpMk id="35" creationId="{1C03C1F1-33AC-4C16-AD56-DD6382C36967}"/>
          </ac:grpSpMkLst>
        </pc:grpChg>
        <pc:picChg chg="add del mod ord">
          <ac:chgData name="CAUA DANIEL MORAIS DA CRUZ" userId="S::caua.cruz4@etec.sp.gov.br::3b66158d-c4f7-46d3-a95f-d91db554e53a" providerId="AD" clId="Web-{611902A3-6FFE-4BD6-9D7E-CE6F5C6B14B0}" dt="2022-03-09T22:35:12.075" v="112"/>
          <ac:picMkLst>
            <pc:docMk/>
            <pc:sldMk cId="898390880" sldId="258"/>
            <ac:picMk id="4" creationId="{9CB22794-8314-4E7E-8C2F-22CAD3E216D0}"/>
          </ac:picMkLst>
        </pc:picChg>
        <pc:picChg chg="add del mod">
          <ac:chgData name="CAUA DANIEL MORAIS DA CRUZ" userId="S::caua.cruz4@etec.sp.gov.br::3b66158d-c4f7-46d3-a95f-d91db554e53a" providerId="AD" clId="Web-{611902A3-6FFE-4BD6-9D7E-CE6F5C6B14B0}" dt="2022-03-09T22:35:11.169" v="111"/>
          <ac:picMkLst>
            <pc:docMk/>
            <pc:sldMk cId="898390880" sldId="258"/>
            <ac:picMk id="5" creationId="{3C5CF4DC-E672-4914-BC5C-1A195D50C6E6}"/>
          </ac:picMkLst>
        </pc:picChg>
      </pc:sldChg>
      <pc:sldMasterChg chg="del delSldLayout">
        <pc:chgData name="CAUA DANIEL MORAIS DA CRUZ" userId="S::caua.cruz4@etec.sp.gov.br::3b66158d-c4f7-46d3-a95f-d91db554e53a" providerId="AD" clId="Web-{611902A3-6FFE-4BD6-9D7E-CE6F5C6B14B0}" dt="2022-03-09T22:24:43.376" v="6"/>
        <pc:sldMasterMkLst>
          <pc:docMk/>
          <pc:sldMasterMk cId="0" sldId="2147483648"/>
        </pc:sldMasterMkLst>
        <pc:sldLayoutChg chg="del">
          <pc:chgData name="CAUA DANIEL MORAIS DA CRUZ" userId="S::caua.cruz4@etec.sp.gov.br::3b66158d-c4f7-46d3-a95f-d91db554e53a" providerId="AD" clId="Web-{611902A3-6FFE-4BD6-9D7E-CE6F5C6B14B0}" dt="2022-03-09T22:24:43.376" v="6"/>
          <pc:sldLayoutMkLst>
            <pc:docMk/>
            <pc:sldMasterMk cId="0" sldId="2147483648"/>
            <pc:sldLayoutMk cId="0" sldId="2147483649"/>
          </pc:sldLayoutMkLst>
        </pc:sldLayoutChg>
        <pc:sldLayoutChg chg="del">
          <pc:chgData name="CAUA DANIEL MORAIS DA CRUZ" userId="S::caua.cruz4@etec.sp.gov.br::3b66158d-c4f7-46d3-a95f-d91db554e53a" providerId="AD" clId="Web-{611902A3-6FFE-4BD6-9D7E-CE6F5C6B14B0}" dt="2022-03-09T22:24:43.376" v="6"/>
          <pc:sldLayoutMkLst>
            <pc:docMk/>
            <pc:sldMasterMk cId="0" sldId="2147483648"/>
            <pc:sldLayoutMk cId="0" sldId="2147483650"/>
          </pc:sldLayoutMkLst>
        </pc:sldLayoutChg>
        <pc:sldLayoutChg chg="del">
          <pc:chgData name="CAUA DANIEL MORAIS DA CRUZ" userId="S::caua.cruz4@etec.sp.gov.br::3b66158d-c4f7-46d3-a95f-d91db554e53a" providerId="AD" clId="Web-{611902A3-6FFE-4BD6-9D7E-CE6F5C6B14B0}" dt="2022-03-09T22:24:43.376" v="6"/>
          <pc:sldLayoutMkLst>
            <pc:docMk/>
            <pc:sldMasterMk cId="0" sldId="2147483648"/>
            <pc:sldLayoutMk cId="0" sldId="2147483651"/>
          </pc:sldLayoutMkLst>
        </pc:sldLayoutChg>
        <pc:sldLayoutChg chg="del">
          <pc:chgData name="CAUA DANIEL MORAIS DA CRUZ" userId="S::caua.cruz4@etec.sp.gov.br::3b66158d-c4f7-46d3-a95f-d91db554e53a" providerId="AD" clId="Web-{611902A3-6FFE-4BD6-9D7E-CE6F5C6B14B0}" dt="2022-03-09T22:24:43.376" v="6"/>
          <pc:sldLayoutMkLst>
            <pc:docMk/>
            <pc:sldMasterMk cId="0" sldId="2147483648"/>
            <pc:sldLayoutMk cId="0" sldId="2147483653"/>
          </pc:sldLayoutMkLst>
        </pc:sldLayoutChg>
        <pc:sldLayoutChg chg="del">
          <pc:chgData name="CAUA DANIEL MORAIS DA CRUZ" userId="S::caua.cruz4@etec.sp.gov.br::3b66158d-c4f7-46d3-a95f-d91db554e53a" providerId="AD" clId="Web-{611902A3-6FFE-4BD6-9D7E-CE6F5C6B14B0}" dt="2022-03-09T22:24:43.376" v="6"/>
          <pc:sldLayoutMkLst>
            <pc:docMk/>
            <pc:sldMasterMk cId="0" sldId="2147483648"/>
            <pc:sldLayoutMk cId="0" sldId="2147483654"/>
          </pc:sldLayoutMkLst>
        </pc:sldLayoutChg>
        <pc:sldLayoutChg chg="del">
          <pc:chgData name="CAUA DANIEL MORAIS DA CRUZ" userId="S::caua.cruz4@etec.sp.gov.br::3b66158d-c4f7-46d3-a95f-d91db554e53a" providerId="AD" clId="Web-{611902A3-6FFE-4BD6-9D7E-CE6F5C6B14B0}" dt="2022-03-09T22:24:43.376" v="6"/>
          <pc:sldLayoutMkLst>
            <pc:docMk/>
            <pc:sldMasterMk cId="0" sldId="2147483648"/>
            <pc:sldLayoutMk cId="0" sldId="2147483655"/>
          </pc:sldLayoutMkLst>
        </pc:sldLayoutChg>
        <pc:sldLayoutChg chg="del">
          <pc:chgData name="CAUA DANIEL MORAIS DA CRUZ" userId="S::caua.cruz4@etec.sp.gov.br::3b66158d-c4f7-46d3-a95f-d91db554e53a" providerId="AD" clId="Web-{611902A3-6FFE-4BD6-9D7E-CE6F5C6B14B0}" dt="2022-03-09T22:24:43.376" v="6"/>
          <pc:sldLayoutMkLst>
            <pc:docMk/>
            <pc:sldMasterMk cId="0" sldId="2147483648"/>
            <pc:sldLayoutMk cId="0" sldId="2147483657"/>
          </pc:sldLayoutMkLst>
        </pc:sldLayoutChg>
        <pc:sldLayoutChg chg="del">
          <pc:chgData name="CAUA DANIEL MORAIS DA CRUZ" userId="S::caua.cruz4@etec.sp.gov.br::3b66158d-c4f7-46d3-a95f-d91db554e53a" providerId="AD" clId="Web-{611902A3-6FFE-4BD6-9D7E-CE6F5C6B14B0}" dt="2022-03-09T22:24:43.376" v="6"/>
          <pc:sldLayoutMkLst>
            <pc:docMk/>
            <pc:sldMasterMk cId="0" sldId="2147483648"/>
            <pc:sldLayoutMk cId="0" sldId="2147483659"/>
          </pc:sldLayoutMkLst>
        </pc:sldLayoutChg>
        <pc:sldLayoutChg chg="del">
          <pc:chgData name="CAUA DANIEL MORAIS DA CRUZ" userId="S::caua.cruz4@etec.sp.gov.br::3b66158d-c4f7-46d3-a95f-d91db554e53a" providerId="AD" clId="Web-{611902A3-6FFE-4BD6-9D7E-CE6F5C6B14B0}" dt="2022-03-09T22:24:43.376" v="6"/>
          <pc:sldLayoutMkLst>
            <pc:docMk/>
            <pc:sldMasterMk cId="0" sldId="2147483648"/>
            <pc:sldLayoutMk cId="0" sldId="2147483660"/>
          </pc:sldLayoutMkLst>
        </pc:sldLayoutChg>
        <pc:sldLayoutChg chg="del">
          <pc:chgData name="CAUA DANIEL MORAIS DA CRUZ" userId="S::caua.cruz4@etec.sp.gov.br::3b66158d-c4f7-46d3-a95f-d91db554e53a" providerId="AD" clId="Web-{611902A3-6FFE-4BD6-9D7E-CE6F5C6B14B0}" dt="2022-03-09T22:24:43.376" v="6"/>
          <pc:sldLayoutMkLst>
            <pc:docMk/>
            <pc:sldMasterMk cId="0" sldId="2147483648"/>
            <pc:sldLayoutMk cId="0" sldId="2147483661"/>
          </pc:sldLayoutMkLst>
        </pc:sldLayoutChg>
        <pc:sldLayoutChg chg="del">
          <pc:chgData name="CAUA DANIEL MORAIS DA CRUZ" userId="S::caua.cruz4@etec.sp.gov.br::3b66158d-c4f7-46d3-a95f-d91db554e53a" providerId="AD" clId="Web-{611902A3-6FFE-4BD6-9D7E-CE6F5C6B14B0}" dt="2022-03-09T22:24:43.376" v="6"/>
          <pc:sldLayoutMkLst>
            <pc:docMk/>
            <pc:sldMasterMk cId="0" sldId="2147483648"/>
            <pc:sldLayoutMk cId="0" sldId="2147483662"/>
          </pc:sldLayoutMkLst>
        </pc:sldLayoutChg>
        <pc:sldLayoutChg chg="del">
          <pc:chgData name="CAUA DANIEL MORAIS DA CRUZ" userId="S::caua.cruz4@etec.sp.gov.br::3b66158d-c4f7-46d3-a95f-d91db554e53a" providerId="AD" clId="Web-{611902A3-6FFE-4BD6-9D7E-CE6F5C6B14B0}" dt="2022-03-09T22:24:43.376" v="6"/>
          <pc:sldLayoutMkLst>
            <pc:docMk/>
            <pc:sldMasterMk cId="0" sldId="2147483648"/>
            <pc:sldLayoutMk cId="0" sldId="2147483663"/>
          </pc:sldLayoutMkLst>
        </pc:sldLayoutChg>
        <pc:sldLayoutChg chg="del">
          <pc:chgData name="CAUA DANIEL MORAIS DA CRUZ" userId="S::caua.cruz4@etec.sp.gov.br::3b66158d-c4f7-46d3-a95f-d91db554e53a" providerId="AD" clId="Web-{611902A3-6FFE-4BD6-9D7E-CE6F5C6B14B0}" dt="2022-03-09T22:24:43.376" v="6"/>
          <pc:sldLayoutMkLst>
            <pc:docMk/>
            <pc:sldMasterMk cId="0" sldId="2147483648"/>
            <pc:sldLayoutMk cId="0" sldId="2147483664"/>
          </pc:sldLayoutMkLst>
        </pc:sldLayoutChg>
        <pc:sldLayoutChg chg="del">
          <pc:chgData name="CAUA DANIEL MORAIS DA CRUZ" userId="S::caua.cruz4@etec.sp.gov.br::3b66158d-c4f7-46d3-a95f-d91db554e53a" providerId="AD" clId="Web-{611902A3-6FFE-4BD6-9D7E-CE6F5C6B14B0}" dt="2022-03-09T22:24:43.376" v="6"/>
          <pc:sldLayoutMkLst>
            <pc:docMk/>
            <pc:sldMasterMk cId="0" sldId="2147483648"/>
            <pc:sldLayoutMk cId="0" sldId="2147483665"/>
          </pc:sldLayoutMkLst>
        </pc:sldLayoutChg>
        <pc:sldLayoutChg chg="del">
          <pc:chgData name="CAUA DANIEL MORAIS DA CRUZ" userId="S::caua.cruz4@etec.sp.gov.br::3b66158d-c4f7-46d3-a95f-d91db554e53a" providerId="AD" clId="Web-{611902A3-6FFE-4BD6-9D7E-CE6F5C6B14B0}" dt="2022-03-09T22:24:43.376" v="6"/>
          <pc:sldLayoutMkLst>
            <pc:docMk/>
            <pc:sldMasterMk cId="0" sldId="2147483648"/>
            <pc:sldLayoutMk cId="0" sldId="2147483666"/>
          </pc:sldLayoutMkLst>
        </pc:sldLayoutChg>
        <pc:sldLayoutChg chg="del">
          <pc:chgData name="CAUA DANIEL MORAIS DA CRUZ" userId="S::caua.cruz4@etec.sp.gov.br::3b66158d-c4f7-46d3-a95f-d91db554e53a" providerId="AD" clId="Web-{611902A3-6FFE-4BD6-9D7E-CE6F5C6B14B0}" dt="2022-03-09T22:24:43.376" v="6"/>
          <pc:sldLayoutMkLst>
            <pc:docMk/>
            <pc:sldMasterMk cId="0" sldId="2147483648"/>
            <pc:sldLayoutMk cId="0" sldId="2147483667"/>
          </pc:sldLayoutMkLst>
        </pc:sldLayoutChg>
      </pc:sldMasterChg>
      <pc:sldMasterChg chg="add replId addSldLayout">
        <pc:chgData name="CAUA DANIEL MORAIS DA CRUZ" userId="S::caua.cruz4@etec.sp.gov.br::3b66158d-c4f7-46d3-a95f-d91db554e53a" providerId="AD" clId="Web-{611902A3-6FFE-4BD6-9D7E-CE6F5C6B14B0}" dt="2022-03-09T22:24:43.376" v="6"/>
        <pc:sldMasterMkLst>
          <pc:docMk/>
          <pc:sldMasterMk cId="1864228116" sldId="2147483668"/>
        </pc:sldMasterMkLst>
        <pc:sldLayoutChg chg="add">
          <pc:chgData name="CAUA DANIEL MORAIS DA CRUZ" userId="S::caua.cruz4@etec.sp.gov.br::3b66158d-c4f7-46d3-a95f-d91db554e53a" providerId="AD" clId="Web-{611902A3-6FFE-4BD6-9D7E-CE6F5C6B14B0}" dt="2022-03-09T22:24:43.376" v="6"/>
          <pc:sldLayoutMkLst>
            <pc:docMk/>
            <pc:sldMasterMk cId="1864228116" sldId="2147483668"/>
            <pc:sldLayoutMk cId="2778559842" sldId="2147483652"/>
          </pc:sldLayoutMkLst>
        </pc:sldLayoutChg>
        <pc:sldLayoutChg chg="add">
          <pc:chgData name="CAUA DANIEL MORAIS DA CRUZ" userId="S::caua.cruz4@etec.sp.gov.br::3b66158d-c4f7-46d3-a95f-d91db554e53a" providerId="AD" clId="Web-{611902A3-6FFE-4BD6-9D7E-CE6F5C6B14B0}" dt="2022-03-09T22:24:43.376" v="6"/>
          <pc:sldLayoutMkLst>
            <pc:docMk/>
            <pc:sldMasterMk cId="1864228116" sldId="2147483668"/>
            <pc:sldLayoutMk cId="2696171422" sldId="2147483656"/>
          </pc:sldLayoutMkLst>
        </pc:sldLayoutChg>
        <pc:sldLayoutChg chg="add">
          <pc:chgData name="CAUA DANIEL MORAIS DA CRUZ" userId="S::caua.cruz4@etec.sp.gov.br::3b66158d-c4f7-46d3-a95f-d91db554e53a" providerId="AD" clId="Web-{611902A3-6FFE-4BD6-9D7E-CE6F5C6B14B0}" dt="2022-03-09T22:24:43.376" v="6"/>
          <pc:sldLayoutMkLst>
            <pc:docMk/>
            <pc:sldMasterMk cId="1864228116" sldId="2147483668"/>
            <pc:sldLayoutMk cId="872973729" sldId="2147483658"/>
          </pc:sldLayoutMkLst>
        </pc:sldLayoutChg>
        <pc:sldLayoutChg chg="add replId">
          <pc:chgData name="CAUA DANIEL MORAIS DA CRUZ" userId="S::caua.cruz4@etec.sp.gov.br::3b66158d-c4f7-46d3-a95f-d91db554e53a" providerId="AD" clId="Web-{611902A3-6FFE-4BD6-9D7E-CE6F5C6B14B0}" dt="2022-03-09T22:24:43.376" v="6"/>
          <pc:sldLayoutMkLst>
            <pc:docMk/>
            <pc:sldMasterMk cId="1864228116" sldId="2147483668"/>
            <pc:sldLayoutMk cId="532628390" sldId="2147483669"/>
          </pc:sldLayoutMkLst>
        </pc:sldLayoutChg>
        <pc:sldLayoutChg chg="add replId">
          <pc:chgData name="CAUA DANIEL MORAIS DA CRUZ" userId="S::caua.cruz4@etec.sp.gov.br::3b66158d-c4f7-46d3-a95f-d91db554e53a" providerId="AD" clId="Web-{611902A3-6FFE-4BD6-9D7E-CE6F5C6B14B0}" dt="2022-03-09T22:24:43.376" v="6"/>
          <pc:sldLayoutMkLst>
            <pc:docMk/>
            <pc:sldMasterMk cId="1864228116" sldId="2147483668"/>
            <pc:sldLayoutMk cId="1136830838" sldId="2147483670"/>
          </pc:sldLayoutMkLst>
        </pc:sldLayoutChg>
        <pc:sldLayoutChg chg="add replId">
          <pc:chgData name="CAUA DANIEL MORAIS DA CRUZ" userId="S::caua.cruz4@etec.sp.gov.br::3b66158d-c4f7-46d3-a95f-d91db554e53a" providerId="AD" clId="Web-{611902A3-6FFE-4BD6-9D7E-CE6F5C6B14B0}" dt="2022-03-09T22:24:43.376" v="6"/>
          <pc:sldLayoutMkLst>
            <pc:docMk/>
            <pc:sldMasterMk cId="1864228116" sldId="2147483668"/>
            <pc:sldLayoutMk cId="1502021214" sldId="2147483671"/>
          </pc:sldLayoutMkLst>
        </pc:sldLayoutChg>
        <pc:sldLayoutChg chg="add replId">
          <pc:chgData name="CAUA DANIEL MORAIS DA CRUZ" userId="S::caua.cruz4@etec.sp.gov.br::3b66158d-c4f7-46d3-a95f-d91db554e53a" providerId="AD" clId="Web-{611902A3-6FFE-4BD6-9D7E-CE6F5C6B14B0}" dt="2022-03-09T22:24:43.376" v="6"/>
          <pc:sldLayoutMkLst>
            <pc:docMk/>
            <pc:sldMasterMk cId="1864228116" sldId="2147483668"/>
            <pc:sldLayoutMk cId="1376540832" sldId="2147483672"/>
          </pc:sldLayoutMkLst>
        </pc:sldLayoutChg>
        <pc:sldLayoutChg chg="add replId">
          <pc:chgData name="CAUA DANIEL MORAIS DA CRUZ" userId="S::caua.cruz4@etec.sp.gov.br::3b66158d-c4f7-46d3-a95f-d91db554e53a" providerId="AD" clId="Web-{611902A3-6FFE-4BD6-9D7E-CE6F5C6B14B0}" dt="2022-03-09T22:24:43.376" v="6"/>
          <pc:sldLayoutMkLst>
            <pc:docMk/>
            <pc:sldMasterMk cId="1864228116" sldId="2147483668"/>
            <pc:sldLayoutMk cId="2869935984" sldId="2147483673"/>
          </pc:sldLayoutMkLst>
        </pc:sldLayoutChg>
        <pc:sldLayoutChg chg="add replId">
          <pc:chgData name="CAUA DANIEL MORAIS DA CRUZ" userId="S::caua.cruz4@etec.sp.gov.br::3b66158d-c4f7-46d3-a95f-d91db554e53a" providerId="AD" clId="Web-{611902A3-6FFE-4BD6-9D7E-CE6F5C6B14B0}" dt="2022-03-09T22:24:43.376" v="6"/>
          <pc:sldLayoutMkLst>
            <pc:docMk/>
            <pc:sldMasterMk cId="1864228116" sldId="2147483668"/>
            <pc:sldLayoutMk cId="2509504136" sldId="2147483674"/>
          </pc:sldLayoutMkLst>
        </pc:sldLayoutChg>
        <pc:sldLayoutChg chg="add replId">
          <pc:chgData name="CAUA DANIEL MORAIS DA CRUZ" userId="S::caua.cruz4@etec.sp.gov.br::3b66158d-c4f7-46d3-a95f-d91db554e53a" providerId="AD" clId="Web-{611902A3-6FFE-4BD6-9D7E-CE6F5C6B14B0}" dt="2022-03-09T22:24:43.376" v="6"/>
          <pc:sldLayoutMkLst>
            <pc:docMk/>
            <pc:sldMasterMk cId="1864228116" sldId="2147483668"/>
            <pc:sldLayoutMk cId="3067604897" sldId="2147483675"/>
          </pc:sldLayoutMkLst>
        </pc:sldLayoutChg>
        <pc:sldLayoutChg chg="add replId">
          <pc:chgData name="CAUA DANIEL MORAIS DA CRUZ" userId="S::caua.cruz4@etec.sp.gov.br::3b66158d-c4f7-46d3-a95f-d91db554e53a" providerId="AD" clId="Web-{611902A3-6FFE-4BD6-9D7E-CE6F5C6B14B0}" dt="2022-03-09T22:24:43.376" v="6"/>
          <pc:sldLayoutMkLst>
            <pc:docMk/>
            <pc:sldMasterMk cId="1864228116" sldId="2147483668"/>
            <pc:sldLayoutMk cId="3843328958" sldId="2147483676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8D11EAA6-3376-48AD-8327-6733B31E96D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90A01F8D-21C7-44AF-8893-7146798E4F9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66916B-3D28-4830-A21B-ED38CA3A31B0}" type="datetimeFigureOut">
              <a:rPr lang="pt-BR" smtClean="0"/>
              <a:t>10/03/2022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F05751B-0E28-4D05-B668-DA3A299E35F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2C8E94C4-D5B8-4122-B430-1B11F594BBA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CE291F-539C-4AD3-B575-69E25D919C9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296721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png>
</file>

<file path=ppt/media/image4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C0ADA1-1324-469A-BFE9-C49453B908AB}" type="datetimeFigureOut">
              <a:rPr lang="pt-BR" noProof="0" smtClean="0"/>
              <a:t>10/03/2022</a:t>
            </a:fld>
            <a:endParaRPr lang="pt-BR" noProof="0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noProof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noProof="0"/>
              <a:t>Clique para editar o texto Mestre</a:t>
            </a:r>
          </a:p>
          <a:p>
            <a:pPr lvl="1"/>
            <a:r>
              <a:rPr lang="pt-BR" noProof="0"/>
              <a:t>Segundo nível</a:t>
            </a:r>
          </a:p>
          <a:p>
            <a:pPr lvl="2"/>
            <a:r>
              <a:rPr lang="pt-BR" noProof="0"/>
              <a:t>Terceiro nível</a:t>
            </a:r>
          </a:p>
          <a:p>
            <a:pPr lvl="3"/>
            <a:r>
              <a:rPr lang="pt-BR" noProof="0"/>
              <a:t>Quarto nível</a:t>
            </a:r>
          </a:p>
          <a:p>
            <a:pPr lvl="4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noProof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0D0661-6A85-4DA3-B3E4-25F4C9915950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42746271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0D0661-6A85-4DA3-B3E4-25F4C9915950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827483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pPr/>
              <a:t>3/10/2022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66628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pPr/>
              <a:t>3/10/2022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4625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pPr/>
              <a:t>3/10/2022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215132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pPr/>
              <a:t>3/10/2022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56376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pPr/>
              <a:t>3/10/2022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021007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pPr/>
              <a:t>3/10/2022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06949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pPr/>
              <a:t>3/10/2022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46282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pPr/>
              <a:t>3/10/2022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20871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pPr/>
              <a:t>3/10/2022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4742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pPr/>
              <a:t>3/10/2022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1856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pPr/>
              <a:t>3/10/2022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2836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pPr/>
              <a:t>3/10/2022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8613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pPr/>
              <a:t>3/10/2022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01980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pPr/>
              <a:t>3/10/2022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0160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pPr/>
              <a:t>3/10/2022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85637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pPr/>
              <a:t>3/10/2022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07812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D57BDD-E64A-4D27-8978-82FFCA18A12C}" type="datetimeFigureOut">
              <a:rPr lang="en-US" smtClean="0"/>
              <a:pPr/>
              <a:t>3/10/2022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643A852-0206-46AC-B0EB-645612933129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71982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6" r:id="rId1"/>
    <p:sldLayoutId id="2147483827" r:id="rId2"/>
    <p:sldLayoutId id="2147483828" r:id="rId3"/>
    <p:sldLayoutId id="2147483829" r:id="rId4"/>
    <p:sldLayoutId id="2147483830" r:id="rId5"/>
    <p:sldLayoutId id="2147483831" r:id="rId6"/>
    <p:sldLayoutId id="2147483832" r:id="rId7"/>
    <p:sldLayoutId id="2147483833" r:id="rId8"/>
    <p:sldLayoutId id="2147483834" r:id="rId9"/>
    <p:sldLayoutId id="2147483835" r:id="rId10"/>
    <p:sldLayoutId id="2147483836" r:id="rId11"/>
    <p:sldLayoutId id="2147483837" r:id="rId12"/>
    <p:sldLayoutId id="2147483838" r:id="rId13"/>
    <p:sldLayoutId id="2147483839" r:id="rId14"/>
    <p:sldLayoutId id="2147483840" r:id="rId15"/>
    <p:sldLayoutId id="214748384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echtudo.com.br/tudo-sobre/ibm.html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39E7CD1-D79A-40D6-85C7-5CCC00E239B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r="5"/>
          <a:stretch/>
        </p:blipFill>
        <p:spPr>
          <a:xfrm>
            <a:off x="20" y="10"/>
            <a:ext cx="12191435" cy="6857989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762000" y="3320798"/>
            <a:ext cx="10668000" cy="1985963"/>
          </a:xfrm>
        </p:spPr>
        <p:txBody>
          <a:bodyPr rtlCol="0">
            <a:normAutofit/>
          </a:bodyPr>
          <a:lstStyle/>
          <a:p>
            <a:pPr rtl="0"/>
            <a:r>
              <a:rPr lang="pt-BR" sz="8000">
                <a:solidFill>
                  <a:srgbClr val="FFFFFF"/>
                </a:solidFill>
              </a:rPr>
              <a:t>ARMAZENAMENTO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F052B9-FFCE-46FA-9EAB-6A320CA7C6DB}"/>
              </a:ext>
            </a:extLst>
          </p:cNvPr>
          <p:cNvSpPr txBox="1"/>
          <p:nvPr/>
        </p:nvSpPr>
        <p:spPr>
          <a:xfrm>
            <a:off x="2254469" y="5512676"/>
            <a:ext cx="805092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latin typeface="Bahnschrift SemiBold"/>
                <a:cs typeface="Arial"/>
              </a:rPr>
              <a:t>- Tipos de Armazenamentos       - </a:t>
            </a:r>
            <a:r>
              <a:rPr lang="en-US" dirty="0" smtClean="0">
                <a:latin typeface="Bahnschrift SemiBold"/>
                <a:cs typeface="Arial"/>
              </a:rPr>
              <a:t>Padrões</a:t>
            </a:r>
            <a:r>
              <a:rPr lang="en-US" dirty="0">
                <a:latin typeface="Bahnschrift SemiBold"/>
                <a:cs typeface="Arial"/>
              </a:rPr>
              <a:t>       - Funcionamento    - Evolução</a:t>
            </a:r>
          </a:p>
          <a:p>
            <a:r>
              <a:rPr lang="en-US" dirty="0"/>
              <a:t>  </a:t>
            </a:r>
          </a:p>
        </p:txBody>
      </p:sp>
    </p:spTree>
    <p:extLst>
      <p:ext uri="{BB962C8B-B14F-4D97-AF65-F5344CB8AC3E}">
        <p14:creationId xmlns:p14="http://schemas.microsoft.com/office/powerpoint/2010/main" val="521040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2317C-402D-4ED3-85A6-8C0D9D5D2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2" y="762000"/>
            <a:ext cx="6095998" cy="2025649"/>
          </a:xfrm>
        </p:spPr>
        <p:txBody>
          <a:bodyPr anchor="b">
            <a:normAutofit/>
          </a:bodyPr>
          <a:lstStyle/>
          <a:p>
            <a:r>
              <a:rPr lang="en-US" dirty="0" err="1"/>
              <a:t>Quem</a:t>
            </a:r>
            <a:r>
              <a:rPr lang="en-US" dirty="0"/>
              <a:t> </a:t>
            </a:r>
            <a:r>
              <a:rPr lang="en-US" dirty="0" err="1"/>
              <a:t>foi</a:t>
            </a:r>
            <a:r>
              <a:rPr lang="en-US" dirty="0"/>
              <a:t> o </a:t>
            </a:r>
            <a:r>
              <a:rPr lang="en-US" dirty="0" err="1"/>
              <a:t>primeiro</a:t>
            </a:r>
            <a:r>
              <a:rPr lang="en-US" dirty="0"/>
              <a:t> </a:t>
            </a:r>
            <a:r>
              <a:rPr lang="en-US" dirty="0" err="1"/>
              <a:t>criador</a:t>
            </a:r>
            <a:r>
              <a:rPr lang="en-US" dirty="0"/>
              <a:t> 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B84CFF-9E40-4284-875F-D6A1E88FB4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17060" y="3047999"/>
            <a:ext cx="6728600" cy="304800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Trebuchet MS"/>
              </a:rPr>
              <a:t>Herman </a:t>
            </a:r>
            <a:r>
              <a:rPr lang="en-US" dirty="0" err="1">
                <a:latin typeface="Trebuchet MS"/>
              </a:rPr>
              <a:t>Holerith</a:t>
            </a:r>
            <a:r>
              <a:rPr lang="en-US" dirty="0">
                <a:latin typeface="Trebuchet MS"/>
              </a:rPr>
              <a:t>, </a:t>
            </a:r>
            <a:r>
              <a:rPr lang="en-US" b="1" dirty="0" err="1">
                <a:latin typeface="Trebuchet MS"/>
              </a:rPr>
              <a:t>criou</a:t>
            </a:r>
            <a:r>
              <a:rPr lang="en-US" dirty="0">
                <a:latin typeface="Trebuchet MS"/>
              </a:rPr>
              <a:t> </a:t>
            </a:r>
            <a:r>
              <a:rPr lang="en-US" dirty="0" err="1">
                <a:latin typeface="Trebuchet MS"/>
              </a:rPr>
              <a:t>uma</a:t>
            </a:r>
            <a:r>
              <a:rPr lang="en-US" dirty="0">
                <a:latin typeface="Trebuchet MS"/>
              </a:rPr>
              <a:t> </a:t>
            </a:r>
            <a:r>
              <a:rPr lang="en-US" dirty="0" err="1">
                <a:latin typeface="Trebuchet MS"/>
              </a:rPr>
              <a:t>máquina</a:t>
            </a:r>
            <a:r>
              <a:rPr lang="en-US" dirty="0">
                <a:latin typeface="Trebuchet MS"/>
              </a:rPr>
              <a:t> </a:t>
            </a:r>
            <a:r>
              <a:rPr lang="en-US" dirty="0" err="1">
                <a:latin typeface="Trebuchet MS"/>
              </a:rPr>
              <a:t>leitora</a:t>
            </a:r>
            <a:r>
              <a:rPr lang="en-US" dirty="0">
                <a:latin typeface="Trebuchet MS"/>
              </a:rPr>
              <a:t> de </a:t>
            </a:r>
            <a:r>
              <a:rPr lang="en-US" dirty="0" err="1">
                <a:latin typeface="Trebuchet MS"/>
              </a:rPr>
              <a:t>cartões</a:t>
            </a:r>
            <a:r>
              <a:rPr lang="en-US" dirty="0">
                <a:latin typeface="Trebuchet MS"/>
              </a:rPr>
              <a:t> para </a:t>
            </a:r>
            <a:r>
              <a:rPr lang="en-US" dirty="0" err="1">
                <a:latin typeface="Trebuchet MS"/>
              </a:rPr>
              <a:t>otimizar</a:t>
            </a:r>
            <a:r>
              <a:rPr lang="en-US" dirty="0">
                <a:latin typeface="Trebuchet MS"/>
              </a:rPr>
              <a:t> o  </a:t>
            </a:r>
            <a:r>
              <a:rPr lang="en-US" dirty="0" err="1">
                <a:latin typeface="Trebuchet MS"/>
              </a:rPr>
              <a:t>censo</a:t>
            </a:r>
            <a:r>
              <a:rPr lang="en-US" dirty="0">
                <a:latin typeface="Trebuchet MS"/>
              </a:rPr>
              <a:t> dos EUA de 1880, </a:t>
            </a:r>
            <a:r>
              <a:rPr lang="en-US" dirty="0" err="1">
                <a:latin typeface="Trebuchet MS"/>
              </a:rPr>
              <a:t>chamado</a:t>
            </a:r>
            <a:r>
              <a:rPr lang="en-US" dirty="0">
                <a:latin typeface="Trebuchet MS"/>
              </a:rPr>
              <a:t> de IBM Card </a:t>
            </a:r>
            <a:r>
              <a:rPr lang="en-US" dirty="0" err="1">
                <a:latin typeface="Trebuchet MS"/>
              </a:rPr>
              <a:t>ou</a:t>
            </a:r>
            <a:r>
              <a:rPr lang="en-US" dirty="0">
                <a:latin typeface="Trebuchet MS"/>
              </a:rPr>
              <a:t> </a:t>
            </a:r>
            <a:r>
              <a:rPr lang="en-US" dirty="0" err="1">
                <a:latin typeface="Trebuchet MS"/>
              </a:rPr>
              <a:t>Cartão</a:t>
            </a:r>
            <a:r>
              <a:rPr lang="en-US" dirty="0">
                <a:latin typeface="Trebuchet MS"/>
              </a:rPr>
              <a:t> </a:t>
            </a:r>
            <a:r>
              <a:rPr lang="en-US" dirty="0" err="1">
                <a:latin typeface="Trebuchet MS"/>
              </a:rPr>
              <a:t>Perfurado</a:t>
            </a:r>
            <a:endParaRPr lang="en-US" dirty="0">
              <a:ea typeface="+mn-lt"/>
              <a:cs typeface="+mn-lt"/>
            </a:endParaRPr>
          </a:p>
          <a:p>
            <a:endParaRPr lang="en-US" dirty="0"/>
          </a:p>
        </p:txBody>
      </p:sp>
      <p:pic>
        <p:nvPicPr>
          <p:cNvPr id="4" name="Picture 4" descr="A picture containing text, person, person, wearing&#10;&#10;Description automatically generated">
            <a:extLst>
              <a:ext uri="{FF2B5EF4-FFF2-40B4-BE49-F238E27FC236}">
                <a16:creationId xmlns:a16="http://schemas.microsoft.com/office/drawing/2014/main" id="{6258A1B3-3002-4AB3-B5A4-27C3DA97E4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828756"/>
            <a:ext cx="3895345" cy="5200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351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Tipos de</a:t>
            </a:r>
            <a:br>
              <a:rPr lang="en-US" dirty="0"/>
            </a:br>
            <a:r>
              <a:rPr lang="en-US" dirty="0"/>
              <a:t>Armazenamentos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 smtClean="0"/>
              <a:t>- Padrões </a:t>
            </a:r>
          </a:p>
          <a:p>
            <a:r>
              <a:rPr lang="pt-BR" dirty="0" smtClean="0"/>
              <a:t>- Evolução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4309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1070303"/>
            <a:ext cx="2875163" cy="2785127"/>
          </a:xfrm>
        </p:spPr>
      </p:pic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RAMAC 305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677334" y="4117428"/>
            <a:ext cx="452995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Em 1956 a </a:t>
            </a:r>
            <a:r>
              <a:rPr lang="pt-BR" b="1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IBM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 criou o 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primeiro PC com HD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 (ou Disco Rígido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), 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o dispositivo tinha capacidade para armazenar até cinco megabytes, o que era incrível para a 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época. era 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formado por 50 discos magnéticos, contendo 50 mil 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setores.</a:t>
            </a:r>
          </a:p>
        </p:txBody>
      </p:sp>
      <p:sp>
        <p:nvSpPr>
          <p:cNvPr id="10" name="CaixaDeTexto 9"/>
          <p:cNvSpPr txBox="1"/>
          <p:nvPr/>
        </p:nvSpPr>
        <p:spPr>
          <a:xfrm>
            <a:off x="7099286" y="690216"/>
            <a:ext cx="37263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 smtClean="0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SSD</a:t>
            </a:r>
            <a:endParaRPr lang="pt-BR" sz="3600" dirty="0">
              <a:solidFill>
                <a:schemeClr val="accent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11" name="CaixaDeTexto 10"/>
          <p:cNvSpPr txBox="1"/>
          <p:nvPr/>
        </p:nvSpPr>
        <p:spPr>
          <a:xfrm>
            <a:off x="6250897" y="3316465"/>
            <a:ext cx="401595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Uma das últimas tecnologias de armazenamento que tem revolucionado a forma de guardar dado digitais é o SSD (</a:t>
            </a:r>
            <a:r>
              <a:rPr lang="pt-BR" dirty="0" smtClean="0"/>
              <a:t>Unidade </a:t>
            </a:r>
            <a:r>
              <a:rPr lang="pt-BR" dirty="0"/>
              <a:t>de Estado </a:t>
            </a:r>
            <a:r>
              <a:rPr lang="pt-BR" dirty="0" smtClean="0"/>
              <a:t>Sólido), hoje em dia existem 2 tipos de </a:t>
            </a:r>
            <a:r>
              <a:rPr lang="pt-BR" dirty="0" err="1" smtClean="0"/>
              <a:t>SSDs</a:t>
            </a:r>
            <a:r>
              <a:rPr lang="pt-BR" dirty="0" smtClean="0"/>
              <a:t>, o NVME 2.0, que é menor e mais rápido. Sendo um dos padrões atuais.</a:t>
            </a:r>
            <a:endParaRPr lang="pt-BR" dirty="0"/>
          </a:p>
        </p:txBody>
      </p:sp>
      <p:sp>
        <p:nvSpPr>
          <p:cNvPr id="13" name="AutoShape 12" descr="O que é SSD e como ele funciona? Saiba tudo sobre esse componente - DeUmZoom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1040" name="Picture 16" descr="O que é SSD e como ele funciona? Saiba tudo sobre esse componente - DeUmZoom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4973" y="1404978"/>
            <a:ext cx="2895912" cy="1628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8390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ado">
  <a:themeElements>
    <a:clrScheme name="Facetado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ado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do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48</TotalTime>
  <Words>74</Words>
  <Application>Microsoft Office PowerPoint</Application>
  <PresentationFormat>Widescreen</PresentationFormat>
  <Paragraphs>13</Paragraphs>
  <Slides>4</Slides>
  <Notes>1</Notes>
  <HiddenSlides>0</HiddenSlides>
  <MMClips>1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10" baseType="lpstr">
      <vt:lpstr>Arial</vt:lpstr>
      <vt:lpstr>Bahnschrift SemiBold</vt:lpstr>
      <vt:lpstr>Calibri</vt:lpstr>
      <vt:lpstr>Trebuchet MS</vt:lpstr>
      <vt:lpstr>Wingdings 3</vt:lpstr>
      <vt:lpstr>Facetado</vt:lpstr>
      <vt:lpstr>ARMAZENAMENTO</vt:lpstr>
      <vt:lpstr>Quem foi o primeiro criador ?</vt:lpstr>
      <vt:lpstr>Tipos de Armazenamentos</vt:lpstr>
      <vt:lpstr>RAMAC 305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Lab01</dc:creator>
  <cp:lastModifiedBy>Lab01</cp:lastModifiedBy>
  <cp:revision>90</cp:revision>
  <dcterms:created xsi:type="dcterms:W3CDTF">2022-03-09T22:24:11Z</dcterms:created>
  <dcterms:modified xsi:type="dcterms:W3CDTF">2022-03-10T12:39:14Z</dcterms:modified>
</cp:coreProperties>
</file>

<file path=docProps/thumbnail.jpeg>
</file>